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</p:sldIdLst>
  <p:sldSz cx="28803600" cy="43205400"/>
  <p:notesSz cx="6858000" cy="9144000"/>
  <p:defaultTextStyle>
    <a:defPPr>
      <a:defRPr lang="zh-TW"/>
    </a:defPPr>
    <a:lvl1pPr marL="0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1pPr>
    <a:lvl2pPr marL="2057193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2pPr>
    <a:lvl3pPr marL="4114391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3pPr>
    <a:lvl4pPr marL="6171584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4pPr>
    <a:lvl5pPr marL="8228777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5pPr>
    <a:lvl6pPr marL="10285970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6pPr>
    <a:lvl7pPr marL="12343167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7pPr>
    <a:lvl8pPr marL="14400360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8pPr>
    <a:lvl9pPr marL="16457553" algn="l" defTabSz="4114391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10" autoAdjust="0"/>
  </p:normalViewPr>
  <p:slideViewPr>
    <p:cSldViewPr snapToGrid="0">
      <p:cViewPr>
        <p:scale>
          <a:sx n="25" d="100"/>
          <a:sy n="25" d="100"/>
        </p:scale>
        <p:origin x="-2532" y="1158"/>
      </p:cViewPr>
      <p:guideLst>
        <p:guide orient="horz" pos="13608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160270" y="7390892"/>
            <a:ext cx="24483060" cy="9261158"/>
          </a:xfrm>
        </p:spPr>
        <p:txBody>
          <a:bodyPr anchor="b"/>
          <a:lstStyle>
            <a:lvl1pPr algn="l">
              <a:defRPr sz="2160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66305" y="16652047"/>
            <a:ext cx="21011653" cy="11041380"/>
          </a:xfrm>
        </p:spPr>
        <p:txBody>
          <a:bodyPr/>
          <a:lstStyle>
            <a:lvl1pPr marL="0" indent="0" algn="l">
              <a:buNone/>
              <a:defRPr sz="12600">
                <a:solidFill>
                  <a:schemeClr val="tx1">
                    <a:tint val="75000"/>
                  </a:schemeClr>
                </a:solidFill>
              </a:defRPr>
            </a:lvl1pPr>
            <a:lvl2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72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22502869" y="1730229"/>
            <a:ext cx="4860551" cy="36864608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440180" y="1730229"/>
            <a:ext cx="20837660" cy="36864608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60270" y="18422343"/>
            <a:ext cx="24483060" cy="8581073"/>
          </a:xfrm>
        </p:spPr>
        <p:txBody>
          <a:bodyPr anchor="t"/>
          <a:lstStyle>
            <a:lvl1pPr algn="l">
              <a:defRPr sz="198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160270" y="9001109"/>
            <a:ext cx="24483060" cy="9451178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57400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2pPr>
            <a:lvl3pPr marL="41148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72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4pPr>
            <a:lvl5pPr marL="82296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40180" y="10081263"/>
            <a:ext cx="12721590" cy="28513567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4641830" y="10081263"/>
            <a:ext cx="12721590" cy="28513567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40180" y="9671212"/>
            <a:ext cx="12726592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440180" y="13701713"/>
            <a:ext cx="12726592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4631830" y="9671212"/>
            <a:ext cx="12731591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4631830" y="13701713"/>
            <a:ext cx="12731591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2015/9/3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2015/9/3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2015/9/3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50203" y="6750740"/>
            <a:ext cx="16102013" cy="31813488"/>
          </a:xfrm>
        </p:spPr>
        <p:txBody>
          <a:bodyPr/>
          <a:lstStyle>
            <a:lvl1pPr>
              <a:defRPr sz="14400"/>
            </a:lvl1pPr>
            <a:lvl2pPr>
              <a:defRPr sz="12600"/>
            </a:lvl2pPr>
            <a:lvl3pPr>
              <a:defRPr sz="108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889113" y="6750743"/>
            <a:ext cx="9476186" cy="21602858"/>
          </a:xfrm>
        </p:spPr>
        <p:txBody>
          <a:bodyPr/>
          <a:lstStyle>
            <a:lvl1pPr marL="0" indent="0">
              <a:buNone/>
              <a:defRPr sz="6300"/>
            </a:lvl1pPr>
            <a:lvl2pPr marL="2057400" indent="0">
              <a:buNone/>
              <a:defRPr sz="5400"/>
            </a:lvl2pPr>
            <a:lvl3pPr marL="4114800" indent="0">
              <a:buNone/>
              <a:defRPr sz="4500"/>
            </a:lvl3pPr>
            <a:lvl4pPr marL="6172200" indent="0">
              <a:buNone/>
              <a:defRPr sz="4100"/>
            </a:lvl4pPr>
            <a:lvl5pPr marL="8229600" indent="0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40197" y="1800086"/>
            <a:ext cx="25927628" cy="4388744"/>
          </a:xfrm>
        </p:spPr>
        <p:txBody>
          <a:bodyPr anchor="ctr"/>
          <a:lstStyle>
            <a:lvl1pPr algn="ctr">
              <a:defRPr sz="162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03225" y="4050383"/>
            <a:ext cx="2475327" cy="28803802"/>
          </a:xfrm>
        </p:spPr>
        <p:txBody>
          <a:bodyPr vert="eaVert" anchor="ctr"/>
          <a:lstStyle>
            <a:lvl1pPr algn="l">
              <a:defRPr sz="10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395204" y="3410442"/>
            <a:ext cx="20207546" cy="34394396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14400"/>
            </a:lvl1pPr>
            <a:lvl2pPr marL="2057400" indent="0">
              <a:buNone/>
              <a:defRPr sz="12600"/>
            </a:lvl2pPr>
            <a:lvl3pPr marL="4114800" indent="0">
              <a:buNone/>
              <a:defRPr sz="10800"/>
            </a:lvl3pPr>
            <a:lvl4pPr marL="6172200" indent="0">
              <a:buNone/>
              <a:defRPr sz="9000"/>
            </a:lvl4pPr>
            <a:lvl5pPr marL="8229600" indent="0">
              <a:buNone/>
              <a:defRPr sz="9000"/>
            </a:lvl5pPr>
            <a:lvl6pPr marL="10287000" indent="0">
              <a:buNone/>
              <a:defRPr sz="9000"/>
            </a:lvl6pPr>
            <a:lvl7pPr marL="12344400" indent="0">
              <a:buNone/>
              <a:defRPr sz="9000"/>
            </a:lvl7pPr>
            <a:lvl8pPr marL="14401800" indent="0">
              <a:buNone/>
              <a:defRPr sz="9000"/>
            </a:lvl8pPr>
            <a:lvl9pPr marL="16459200" indent="0">
              <a:buNone/>
              <a:defRPr sz="9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2277840" y="6300680"/>
            <a:ext cx="2880259" cy="26553505"/>
          </a:xfrm>
        </p:spPr>
        <p:txBody>
          <a:bodyPr vert="eaVert" anchor="ctr"/>
          <a:lstStyle>
            <a:lvl1pPr marL="0" indent="0" algn="ctr">
              <a:buNone/>
              <a:defRPr sz="6300"/>
            </a:lvl1pPr>
            <a:lvl2pPr marL="2057400" indent="0" algn="ctr">
              <a:buNone/>
              <a:defRPr sz="5400"/>
            </a:lvl2pPr>
            <a:lvl3pPr marL="4114800" indent="0" algn="ctr">
              <a:buNone/>
              <a:defRPr sz="4500"/>
            </a:lvl3pPr>
            <a:lvl4pPr marL="6172200" indent="0" algn="ctr">
              <a:buNone/>
              <a:defRPr sz="4100"/>
            </a:lvl4pPr>
            <a:lvl5pPr marL="8229600" indent="0" algn="ctr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D9B1-2451-490E-BBAE-FADCC0719536}" type="datetimeFigureOut">
              <a:rPr lang="zh-TW" altLang="en-US" smtClean="0"/>
              <a:t>2015/9/3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13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21003600" y="30965404"/>
            <a:ext cx="7800002" cy="1223999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28803600" cy="45005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11480" tIns="205740" rIns="411480" bIns="205740"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257992"/>
            <a:ext cx="14401800" cy="45005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11480" tIns="205740" rIns="411480" bIns="205740"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4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40448806"/>
            <a:ext cx="28803600" cy="275659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440180" y="1730219"/>
            <a:ext cx="25923240" cy="7200900"/>
          </a:xfrm>
          <a:prstGeom prst="rect">
            <a:avLst/>
          </a:prstGeom>
        </p:spPr>
        <p:txBody>
          <a:bodyPr vert="horz" lIns="411480" tIns="205740" rIns="411480" bIns="205740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440180" y="10081263"/>
            <a:ext cx="25923240" cy="28513567"/>
          </a:xfrm>
          <a:prstGeom prst="rect">
            <a:avLst/>
          </a:prstGeom>
        </p:spPr>
        <p:txBody>
          <a:bodyPr vert="horz" lIns="411480" tIns="205740" rIns="411480" bIns="205740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440180" y="40045008"/>
            <a:ext cx="67208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l" eaLnBrk="1" latinLnBrk="0" hangingPunct="1">
              <a:defRPr kumimoji="0"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6D9B1-2451-490E-BBAE-FADCC0719536}" type="datetimeFigureOut">
              <a:rPr lang="zh-TW" altLang="en-US" smtClean="0"/>
              <a:t>2015/9/3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9841230" y="40045008"/>
            <a:ext cx="91211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ctr" eaLnBrk="1" latinLnBrk="0" hangingPunct="1">
              <a:defRPr kumimoji="0"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20642580" y="40045008"/>
            <a:ext cx="67208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r" eaLnBrk="1" latinLnBrk="0" hangingPunct="1">
              <a:defRPr kumimoji="0"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7DE5E-4A21-4676-888C-9239958A428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198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1543050" indent="-154305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14400" kern="1200">
          <a:solidFill>
            <a:schemeClr val="tx1"/>
          </a:solidFill>
          <a:latin typeface="+mn-lt"/>
          <a:ea typeface="+mn-ea"/>
          <a:cs typeface="+mn-cs"/>
        </a:defRPr>
      </a:lvl1pPr>
      <a:lvl2pPr marL="3343275" indent="-1285875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126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0" indent="-10287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10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0" indent="-10287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258300" indent="-10287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indent="-1028700" algn="l" rtl="0" eaLnBrk="1" latinLnBrk="0" hangingPunct="1">
        <a:spcBef>
          <a:spcPct val="20000"/>
        </a:spcBef>
        <a:buFont typeface="Arial"/>
        <a:buChar char="•"/>
        <a:defRPr kumimoji="0"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373100" indent="-1028700" algn="l" rtl="0" eaLnBrk="1" latinLnBrk="0" hangingPunct="1">
        <a:spcBef>
          <a:spcPct val="20000"/>
        </a:spcBef>
        <a:buFont typeface="Arial"/>
        <a:buChar char="•"/>
        <a:defRPr kumimoji="0"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500" indent="-1028700" algn="l" rtl="0" eaLnBrk="1" latinLnBrk="0" hangingPunct="1">
        <a:spcBef>
          <a:spcPct val="20000"/>
        </a:spcBef>
        <a:buFont typeface="Arial"/>
        <a:buChar char="•"/>
        <a:defRPr kumimoji="0"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487900" indent="-1028700" algn="l" rtl="0" eaLnBrk="1" latinLnBrk="0" hangingPunct="1">
        <a:spcBef>
          <a:spcPct val="20000"/>
        </a:spcBef>
        <a:buFont typeface="Arial"/>
        <a:buChar char="•"/>
        <a:defRPr kumimoji="0"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6172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0287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234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hyperlink" Target="http://portal.knu.edu.tw/KNUE2/index.asp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花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00" r="100000">
                        <a14:foregroundMark x1="7892" y1="26524" x2="7892" y2="26524"/>
                        <a14:foregroundMark x1="12687" y1="40000" x2="12687" y2="40000"/>
                        <a14:foregroundMark x1="25974" y1="43743" x2="25974" y2="43743"/>
                        <a14:foregroundMark x1="10689" y1="37326" x2="10689" y2="37326"/>
                        <a14:foregroundMark x1="10589" y1="40107" x2="10589" y2="40107"/>
                        <a14:foregroundMark x1="33966" y1="42781" x2="33966" y2="42781"/>
                        <a14:foregroundMark x1="55744" y1="14545" x2="55744" y2="14545"/>
                        <a14:foregroundMark x1="46753" y1="19251" x2="46753" y2="19251"/>
                        <a14:foregroundMark x1="45554" y1="10160" x2="45554" y2="10160"/>
                        <a14:foregroundMark x1="53147" y1="1925" x2="53147" y2="1925"/>
                        <a14:foregroundMark x1="48452" y1="2567" x2="48452" y2="2567"/>
                        <a14:foregroundMark x1="50150" y1="2674" x2="50150" y2="2674"/>
                        <a14:foregroundMark x1="16284" y1="24171" x2="16284" y2="24171"/>
                        <a14:foregroundMark x1="14985" y1="22888" x2="14985" y2="22888"/>
                        <a14:foregroundMark x1="12987" y1="24278" x2="12987" y2="24278"/>
                        <a14:foregroundMark x1="5694" y1="38182" x2="5694" y2="38182"/>
                        <a14:foregroundMark x1="4296" y1="58503" x2="4296" y2="58503"/>
                        <a14:foregroundMark x1="8991" y1="53797" x2="8991" y2="53797"/>
                        <a14:foregroundMark x1="11588" y1="47594" x2="11588" y2="47594"/>
                        <a14:foregroundMark x1="15385" y1="49305" x2="15385" y2="49305"/>
                        <a14:foregroundMark x1="16484" y1="54652" x2="16484" y2="54652"/>
                        <a14:foregroundMark x1="3097" y1="54759" x2="3097" y2="54759"/>
                        <a14:foregroundMark x1="1598" y1="49519" x2="1598" y2="49519"/>
                        <a14:foregroundMark x1="1598" y1="47701" x2="1598" y2="47701"/>
                        <a14:foregroundMark x1="7093" y1="55080" x2="7093" y2="55080"/>
                        <a14:foregroundMark x1="9491" y1="59679" x2="9491" y2="59679"/>
                        <a14:foregroundMark x1="15185" y1="57540" x2="15185" y2="57540"/>
                        <a14:foregroundMark x1="9291" y1="58503" x2="9291" y2="58503"/>
                        <a14:foregroundMark x1="14685" y1="58075" x2="14685" y2="58075"/>
                        <a14:foregroundMark x1="6593" y1="61390" x2="6593" y2="61390"/>
                        <a14:foregroundMark x1="6793" y1="73155" x2="6793" y2="73155"/>
                        <a14:foregroundMark x1="10390" y1="79465" x2="10390" y2="79465"/>
                        <a14:foregroundMark x1="12188" y1="76898" x2="12188" y2="76898"/>
                        <a14:foregroundMark x1="8292" y1="78396" x2="8292" y2="78396"/>
                        <a14:foregroundMark x1="8591" y1="82139" x2="8591" y2="82139"/>
                        <a14:foregroundMark x1="7892" y1="80428" x2="7892" y2="80428"/>
                        <a14:foregroundMark x1="4196" y1="87914" x2="4196" y2="87914"/>
                        <a14:foregroundMark x1="6693" y1="85561" x2="6693" y2="85561"/>
                        <a14:foregroundMark x1="4396" y1="75401" x2="4396" y2="75401"/>
                        <a14:foregroundMark x1="5195" y1="85348" x2="5195" y2="85348"/>
                        <a14:foregroundMark x1="3796" y1="86417" x2="3796" y2="86417"/>
                        <a14:foregroundMark x1="4196" y1="91872" x2="4196" y2="91872"/>
                        <a14:foregroundMark x1="2797" y1="93904" x2="2797" y2="93904"/>
                        <a14:foregroundMark x1="4296" y1="94332" x2="4296" y2="94332"/>
                        <a14:foregroundMark x1="25974" y1="30909" x2="25974" y2="30909"/>
                        <a14:foregroundMark x1="22378" y1="30160" x2="22378" y2="30160"/>
                        <a14:foregroundMark x1="24376" y1="29947" x2="24376" y2="29947"/>
                        <a14:foregroundMark x1="28472" y1="31551" x2="28472" y2="31551"/>
                        <a14:foregroundMark x1="28971" y1="30481" x2="28971" y2="30481"/>
                        <a14:foregroundMark x1="36164" y1="5775" x2="36164" y2="5775"/>
                        <a14:foregroundMark x1="38062" y1="5775" x2="38062" y2="5775"/>
                        <a14:foregroundMark x1="45055" y1="19786" x2="45055" y2="19786"/>
                        <a14:foregroundMark x1="43656" y1="19893" x2="43656" y2="19893"/>
                        <a14:foregroundMark x1="10689" y1="38824" x2="10689" y2="38824"/>
                        <a14:foregroundMark x1="88711" y1="5561" x2="88711" y2="5561"/>
                        <a14:foregroundMark x1="91309" y1="9733" x2="91309" y2="9733"/>
                        <a14:foregroundMark x1="98801" y1="4813" x2="98801" y2="4813"/>
                        <a14:foregroundMark x1="95804" y1="6310" x2="95804" y2="6310"/>
                        <a14:foregroundMark x1="95504" y1="11230" x2="95504" y2="11230"/>
                        <a14:foregroundMark x1="94905" y1="7914" x2="94905" y2="7914"/>
                        <a14:foregroundMark x1="74525" y1="4492" x2="74525" y2="4492"/>
                        <a14:foregroundMark x1="76923" y1="3529" x2="76923" y2="3529"/>
                        <a14:foregroundMark x1="77622" y1="7807" x2="77622" y2="7807"/>
                        <a14:foregroundMark x1="84316" y1="7807" x2="84316" y2="7807"/>
                        <a14:foregroundMark x1="85415" y1="9305" x2="85415" y2="9305"/>
                        <a14:foregroundMark x1="73427" y1="12193" x2="73427" y2="12193"/>
                        <a14:foregroundMark x1="76324" y1="8556" x2="76324" y2="8556"/>
                        <a14:foregroundMark x1="74126" y1="13369" x2="74126" y2="13369"/>
                        <a14:foregroundMark x1="75025" y1="11658" x2="75025" y2="11658"/>
                        <a14:foregroundMark x1="72727" y1="11872" x2="72727" y2="11872"/>
                        <a14:foregroundMark x1="83217" y1="9198" x2="83217" y2="9198"/>
                        <a14:foregroundMark x1="85115" y1="11444" x2="85115" y2="11444"/>
                        <a14:foregroundMark x1="90310" y1="8877" x2="90310" y2="8877"/>
                        <a14:foregroundMark x1="94106" y1="11658" x2="94106" y2="11658"/>
                        <a14:foregroundMark x1="50849" y1="749" x2="50849" y2="749"/>
                        <a14:foregroundMark x1="43956" y1="1711" x2="43956" y2="1711"/>
                        <a14:foregroundMark x1="43457" y1="6096" x2="43457" y2="6096"/>
                        <a14:foregroundMark x1="48052" y1="6524" x2="48052" y2="6524"/>
                        <a14:foregroundMark x1="54745" y1="12513" x2="54745" y2="12513"/>
                        <a14:foregroundMark x1="55245" y1="10481" x2="55245" y2="10481"/>
                        <a14:foregroundMark x1="55145" y1="11230" x2="55145" y2="11230"/>
                        <a14:foregroundMark x1="54945" y1="11979" x2="54945" y2="11979"/>
                        <a14:foregroundMark x1="15285" y1="5775" x2="15285" y2="5775"/>
                        <a14:foregroundMark x1="14985" y1="4706" x2="14985" y2="4706"/>
                        <a14:foregroundMark x1="9291" y1="2781" x2="9291" y2="2781"/>
                        <a14:foregroundMark x1="5894" y1="11765" x2="5894" y2="11765"/>
                        <a14:foregroundMark x1="13287" y1="20428" x2="13287" y2="20428"/>
                        <a14:foregroundMark x1="11389" y1="41070" x2="11389" y2="41070"/>
                        <a14:foregroundMark x1="4196" y1="38610" x2="4196" y2="38610"/>
                        <a14:foregroundMark x1="16484" y1="51337" x2="16484" y2="51337"/>
                        <a14:foregroundMark x1="11688" y1="50374" x2="11688" y2="50374"/>
                        <a14:foregroundMark x1="12288" y1="49091" x2="12288" y2="49091"/>
                        <a14:foregroundMark x1="14685" y1="54118" x2="14685" y2="54118"/>
                        <a14:foregroundMark x1="7792" y1="59251" x2="7792" y2="59251"/>
                        <a14:foregroundMark x1="6394" y1="58610" x2="6394" y2="58610"/>
                        <a14:foregroundMark x1="7093" y1="58824" x2="7093" y2="58824"/>
                        <a14:backgroundMark x1="15385" y1="25989" x2="15385" y2="25989"/>
                        <a14:backgroundMark x1="23976" y1="30160" x2="23976" y2="30160"/>
                        <a14:backgroundMark x1="23077" y1="41604" x2="23077" y2="41604"/>
                        <a14:backgroundMark x1="25974" y1="37861" x2="25974" y2="37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938"/>
          <a:stretch/>
        </p:blipFill>
        <p:spPr bwMode="auto">
          <a:xfrm>
            <a:off x="1" y="0"/>
            <a:ext cx="16408044" cy="1456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2579510" y="11372980"/>
            <a:ext cx="25374599" cy="24237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8800" dirty="0">
                <a:latin typeface="Times New Roman" panose="02020603050405020304" pitchFamily="18" charset="0"/>
                <a:ea typeface="華康隸書體W7" panose="03000709000000000000" pitchFamily="65" charset="-120"/>
                <a:cs typeface="Times New Roman" panose="02020603050405020304" pitchFamily="18" charset="0"/>
              </a:rPr>
              <a:t>Step1</a:t>
            </a:r>
            <a:r>
              <a:rPr lang="zh-TW" altLang="zh-TW" sz="8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上網</a:t>
            </a:r>
            <a:endParaRPr lang="zh-TW" altLang="zh-TW" sz="8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8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＊</a:t>
            </a:r>
            <a:r>
              <a:rPr lang="zh-TW" altLang="zh-TW" sz="8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填寫、列印 申請書</a:t>
            </a:r>
            <a:r>
              <a:rPr lang="zh-TW" altLang="zh-TW" sz="8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8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8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開南大學校務行政資訊系統</a:t>
            </a:r>
            <a:r>
              <a:rPr lang="en-US" altLang="zh-TW" sz="8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8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88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http://portal.knu.edu.tw/KNUE2/index.aspx</a:t>
            </a:r>
            <a:endParaRPr lang="zh-TW" altLang="zh-TW" sz="88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zh-TW" sz="8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＊</a:t>
            </a:r>
            <a:r>
              <a:rPr lang="zh-TW" altLang="zh-TW" sz="8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列印 繳費單</a:t>
            </a:r>
            <a:r>
              <a:rPr lang="zh-TW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zh-TW" altLang="zh-TW" sz="8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8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行政單位 總務處</a:t>
            </a:r>
            <a:r>
              <a:rPr lang="zh-TW" altLang="zh-TW" sz="8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網頁</a:t>
            </a:r>
            <a:r>
              <a:rPr lang="en-US" altLang="zh-TW" sz="8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http</a:t>
            </a:r>
            <a:r>
              <a:rPr lang="en-US" altLang="zh-TW" sz="8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://general.knu.edu.tw/ </a:t>
            </a:r>
            <a:r>
              <a:rPr lang="zh-TW" altLang="zh-TW" sz="8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連結 </a:t>
            </a:r>
            <a:r>
              <a:rPr lang="zh-TW" altLang="zh-TW" sz="8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合作金庫銀行</a:t>
            </a:r>
            <a:r>
              <a:rPr lang="zh-TW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 繳費服務專區</a:t>
            </a:r>
            <a:r>
              <a:rPr lang="en-US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 / </a:t>
            </a:r>
            <a:r>
              <a:rPr lang="zh-TW" altLang="zh-TW" sz="8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學費代收網</a:t>
            </a:r>
            <a:r>
              <a:rPr lang="en-US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 / </a:t>
            </a:r>
            <a:r>
              <a:rPr lang="zh-TW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學生登入</a:t>
            </a:r>
            <a:r>
              <a:rPr lang="en-US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/ </a:t>
            </a:r>
            <a:r>
              <a:rPr lang="zh-TW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分類選 大學 學校選 開南大學 輸入</a:t>
            </a:r>
            <a:r>
              <a:rPr lang="en-US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zh-TW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學號、</a:t>
            </a:r>
            <a:r>
              <a:rPr lang="zh-TW" altLang="zh-TW" sz="8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識別碼</a:t>
            </a:r>
            <a:r>
              <a:rPr lang="en-US" altLang="zh-TW" sz="8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8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身份証字號</a:t>
            </a:r>
            <a:r>
              <a:rPr lang="en-US" altLang="zh-TW" sz="8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zh-TW" sz="8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8800" dirty="0"/>
              <a:t> </a:t>
            </a:r>
            <a:endParaRPr lang="zh-TW" altLang="zh-TW" sz="8800" dirty="0"/>
          </a:p>
          <a:p>
            <a:pPr lvl="0"/>
            <a:r>
              <a:rPr lang="en-US" altLang="zh-TW" sz="8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Step2</a:t>
            </a:r>
            <a:r>
              <a:rPr lang="zh-TW" altLang="zh-TW" sz="8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繳費</a:t>
            </a:r>
            <a:r>
              <a:rPr lang="en-US" altLang="zh-TW" sz="8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		</a:t>
            </a:r>
            <a:endParaRPr lang="en-US" altLang="zh-TW" sz="8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zh-TW" altLang="zh-TW" sz="8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＊</a:t>
            </a:r>
            <a:r>
              <a:rPr lang="zh-TW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超商</a:t>
            </a:r>
            <a:r>
              <a:rPr lang="en-US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 (</a:t>
            </a:r>
            <a:r>
              <a:rPr lang="zh-TW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手續費</a:t>
            </a:r>
            <a:r>
              <a:rPr lang="en-US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$12)  </a:t>
            </a:r>
            <a:endParaRPr lang="zh-TW" altLang="zh-TW" sz="8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8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＊</a:t>
            </a:r>
            <a:r>
              <a:rPr lang="zh-TW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合作金庫銀行</a:t>
            </a:r>
            <a:r>
              <a:rPr lang="en-US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 (</a:t>
            </a:r>
            <a:r>
              <a:rPr lang="zh-TW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免費</a:t>
            </a:r>
            <a:r>
              <a:rPr lang="en-US" altLang="zh-TW" sz="8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endParaRPr lang="zh-TW" altLang="zh-TW" sz="8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/>
            <a:r>
              <a:rPr lang="en-US" altLang="zh-TW" sz="8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Step3</a:t>
            </a:r>
            <a:r>
              <a:rPr lang="zh-TW" altLang="zh-TW" sz="8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領</a:t>
            </a:r>
            <a:r>
              <a:rPr lang="zh-TW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証</a:t>
            </a:r>
            <a:r>
              <a:rPr lang="en-US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zh-TW" sz="8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持 繳費</a:t>
            </a:r>
            <a:r>
              <a:rPr lang="zh-TW" altLang="zh-TW" sz="8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單</a:t>
            </a:r>
            <a:r>
              <a:rPr lang="en-US" altLang="zh-TW" sz="8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收執聯蓋印</a:t>
            </a:r>
            <a:r>
              <a:rPr lang="en-US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、申請書</a:t>
            </a:r>
          </a:p>
          <a:p>
            <a:r>
              <a:rPr lang="zh-TW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至 保管組</a:t>
            </a:r>
            <a:r>
              <a:rPr lang="en-US" altLang="zh-TW" sz="8800" dirty="0">
                <a:latin typeface="標楷體" panose="03000509000000000000" pitchFamily="65" charset="-120"/>
                <a:ea typeface="標楷體" panose="03000509000000000000" pitchFamily="65" charset="-120"/>
              </a:rPr>
              <a:t> S103</a:t>
            </a:r>
            <a:endParaRPr lang="zh-TW" altLang="zh-TW" sz="8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華康隸書體W7" panose="03000709000000000000" pitchFamily="65" charset="-120"/>
              <a:ea typeface="華康隸書體W7" panose="03000709000000000000" pitchFamily="65" charset="-120"/>
            </a:endParaRPr>
          </a:p>
        </p:txBody>
      </p:sp>
      <p:sp>
        <p:nvSpPr>
          <p:cNvPr id="6" name="WordArt 6"/>
          <p:cNvSpPr>
            <a:spLocks noChangeArrowheads="1" noChangeShapeType="1" noTextEdit="1"/>
          </p:cNvSpPr>
          <p:nvPr/>
        </p:nvSpPr>
        <p:spPr bwMode="auto">
          <a:xfrm>
            <a:off x="7157770" y="7284720"/>
            <a:ext cx="16218077" cy="364052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3600" b="1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latin typeface="華康勘亭流(P)" panose="03000900000000000000" pitchFamily="66" charset="-120"/>
                <a:ea typeface="華康勘亭流(P)" panose="03000900000000000000" pitchFamily="66" charset="-120"/>
              </a:rPr>
              <a:t>申辦停車</a:t>
            </a:r>
            <a:r>
              <a:rPr lang="zh-TW" altLang="en-US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latin typeface="華康勘亭流(P)" panose="03000900000000000000" pitchFamily="66" charset="-120"/>
                <a:ea typeface="華康勘亭流(P)" panose="03000900000000000000" pitchFamily="66" charset="-120"/>
              </a:rPr>
              <a:t>証？</a:t>
            </a:r>
            <a:endParaRPr lang="zh-TW" altLang="en-US" sz="3600" b="1" kern="10" spc="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latin typeface="華康勘亭流(P)" panose="03000900000000000000" pitchFamily="66" charset="-120"/>
              <a:ea typeface="華康勘亭流(P)" panose="03000900000000000000" pitchFamily="66" charset="-120"/>
            </a:endParaRPr>
          </a:p>
        </p:txBody>
      </p:sp>
      <p:pic>
        <p:nvPicPr>
          <p:cNvPr id="14" name="Picture 5" descr="花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00" r="100000">
                        <a14:foregroundMark x1="7892" y1="26524" x2="7892" y2="26524"/>
                        <a14:foregroundMark x1="12687" y1="40000" x2="12687" y2="40000"/>
                        <a14:foregroundMark x1="25974" y1="43743" x2="25974" y2="43743"/>
                        <a14:foregroundMark x1="10689" y1="37326" x2="10689" y2="37326"/>
                        <a14:foregroundMark x1="10589" y1="40107" x2="10589" y2="40107"/>
                        <a14:foregroundMark x1="33966" y1="42781" x2="33966" y2="42781"/>
                        <a14:foregroundMark x1="55744" y1="14545" x2="55744" y2="14545"/>
                        <a14:foregroundMark x1="46753" y1="19251" x2="46753" y2="19251"/>
                        <a14:foregroundMark x1="45554" y1="10160" x2="45554" y2="10160"/>
                        <a14:foregroundMark x1="53147" y1="1925" x2="53147" y2="1925"/>
                        <a14:foregroundMark x1="48452" y1="2567" x2="48452" y2="2567"/>
                        <a14:foregroundMark x1="50150" y1="2674" x2="50150" y2="2674"/>
                        <a14:foregroundMark x1="16284" y1="24171" x2="16284" y2="24171"/>
                        <a14:foregroundMark x1="14985" y1="22888" x2="14985" y2="22888"/>
                        <a14:foregroundMark x1="12987" y1="24278" x2="12987" y2="24278"/>
                        <a14:foregroundMark x1="5694" y1="38182" x2="5694" y2="38182"/>
                        <a14:foregroundMark x1="4296" y1="58503" x2="4296" y2="58503"/>
                        <a14:foregroundMark x1="8991" y1="53797" x2="8991" y2="53797"/>
                        <a14:foregroundMark x1="11588" y1="47594" x2="11588" y2="47594"/>
                        <a14:foregroundMark x1="15385" y1="49305" x2="15385" y2="49305"/>
                        <a14:foregroundMark x1="16484" y1="54652" x2="16484" y2="54652"/>
                        <a14:foregroundMark x1="3097" y1="54759" x2="3097" y2="54759"/>
                        <a14:foregroundMark x1="1598" y1="49519" x2="1598" y2="49519"/>
                        <a14:foregroundMark x1="1598" y1="47701" x2="1598" y2="47701"/>
                        <a14:foregroundMark x1="7093" y1="55080" x2="7093" y2="55080"/>
                        <a14:foregroundMark x1="9491" y1="59679" x2="9491" y2="59679"/>
                        <a14:foregroundMark x1="15185" y1="57540" x2="15185" y2="57540"/>
                        <a14:foregroundMark x1="9291" y1="58503" x2="9291" y2="58503"/>
                        <a14:foregroundMark x1="14685" y1="58075" x2="14685" y2="58075"/>
                        <a14:foregroundMark x1="6593" y1="61390" x2="6593" y2="61390"/>
                        <a14:foregroundMark x1="6793" y1="73155" x2="6793" y2="73155"/>
                        <a14:foregroundMark x1="10390" y1="79465" x2="10390" y2="79465"/>
                        <a14:foregroundMark x1="12188" y1="76898" x2="12188" y2="76898"/>
                        <a14:foregroundMark x1="8292" y1="78396" x2="8292" y2="78396"/>
                        <a14:foregroundMark x1="8591" y1="82139" x2="8591" y2="82139"/>
                        <a14:foregroundMark x1="7892" y1="80428" x2="7892" y2="80428"/>
                        <a14:foregroundMark x1="4196" y1="87914" x2="4196" y2="87914"/>
                        <a14:foregroundMark x1="6693" y1="85561" x2="6693" y2="85561"/>
                        <a14:foregroundMark x1="4396" y1="75401" x2="4396" y2="75401"/>
                        <a14:foregroundMark x1="5195" y1="85348" x2="5195" y2="85348"/>
                        <a14:foregroundMark x1="3796" y1="86417" x2="3796" y2="86417"/>
                        <a14:foregroundMark x1="4196" y1="91872" x2="4196" y2="91872"/>
                        <a14:foregroundMark x1="2797" y1="93904" x2="2797" y2="93904"/>
                        <a14:foregroundMark x1="4296" y1="94332" x2="4296" y2="94332"/>
                        <a14:foregroundMark x1="25974" y1="30909" x2="25974" y2="30909"/>
                        <a14:foregroundMark x1="22378" y1="30160" x2="22378" y2="30160"/>
                        <a14:foregroundMark x1="24376" y1="29947" x2="24376" y2="29947"/>
                        <a14:foregroundMark x1="28472" y1="31551" x2="28472" y2="31551"/>
                        <a14:foregroundMark x1="28971" y1="30481" x2="28971" y2="30481"/>
                        <a14:foregroundMark x1="36164" y1="5775" x2="36164" y2="5775"/>
                        <a14:foregroundMark x1="38062" y1="5775" x2="38062" y2="5775"/>
                        <a14:foregroundMark x1="45055" y1="19786" x2="45055" y2="19786"/>
                        <a14:foregroundMark x1="43656" y1="19893" x2="43656" y2="19893"/>
                        <a14:foregroundMark x1="10689" y1="38824" x2="10689" y2="38824"/>
                        <a14:foregroundMark x1="88711" y1="5561" x2="88711" y2="5561"/>
                        <a14:foregroundMark x1="91309" y1="9733" x2="91309" y2="9733"/>
                        <a14:foregroundMark x1="98801" y1="4813" x2="98801" y2="4813"/>
                        <a14:foregroundMark x1="95804" y1="6310" x2="95804" y2="6310"/>
                        <a14:foregroundMark x1="95504" y1="11230" x2="95504" y2="11230"/>
                        <a14:foregroundMark x1="94905" y1="7914" x2="94905" y2="7914"/>
                        <a14:foregroundMark x1="74525" y1="4492" x2="74525" y2="4492"/>
                        <a14:foregroundMark x1="76923" y1="3529" x2="76923" y2="3529"/>
                        <a14:foregroundMark x1="77622" y1="7807" x2="77622" y2="7807"/>
                        <a14:foregroundMark x1="84316" y1="7807" x2="84316" y2="7807"/>
                        <a14:foregroundMark x1="85415" y1="9305" x2="85415" y2="9305"/>
                        <a14:foregroundMark x1="73427" y1="12193" x2="73427" y2="12193"/>
                        <a14:foregroundMark x1="76324" y1="8556" x2="76324" y2="8556"/>
                        <a14:foregroundMark x1="74126" y1="13369" x2="74126" y2="13369"/>
                        <a14:foregroundMark x1="75025" y1="11658" x2="75025" y2="11658"/>
                        <a14:foregroundMark x1="72727" y1="11872" x2="72727" y2="11872"/>
                        <a14:foregroundMark x1="83217" y1="9198" x2="83217" y2="9198"/>
                        <a14:foregroundMark x1="85115" y1="11444" x2="85115" y2="11444"/>
                        <a14:foregroundMark x1="90310" y1="8877" x2="90310" y2="8877"/>
                        <a14:foregroundMark x1="94106" y1="11658" x2="94106" y2="11658"/>
                        <a14:foregroundMark x1="50849" y1="749" x2="50849" y2="749"/>
                        <a14:foregroundMark x1="43956" y1="1711" x2="43956" y2="1711"/>
                        <a14:foregroundMark x1="43457" y1="6096" x2="43457" y2="6096"/>
                        <a14:foregroundMark x1="48052" y1="6524" x2="48052" y2="6524"/>
                        <a14:foregroundMark x1="54745" y1="12513" x2="54745" y2="12513"/>
                        <a14:foregroundMark x1="55245" y1="10481" x2="55245" y2="10481"/>
                        <a14:foregroundMark x1="55145" y1="11230" x2="55145" y2="11230"/>
                        <a14:foregroundMark x1="54945" y1="11979" x2="54945" y2="11979"/>
                        <a14:foregroundMark x1="15285" y1="5775" x2="15285" y2="5775"/>
                        <a14:foregroundMark x1="14985" y1="4706" x2="14985" y2="4706"/>
                        <a14:foregroundMark x1="9291" y1="2781" x2="9291" y2="2781"/>
                        <a14:foregroundMark x1="5894" y1="11765" x2="5894" y2="11765"/>
                        <a14:foregroundMark x1="13287" y1="20428" x2="13287" y2="20428"/>
                        <a14:foregroundMark x1="11389" y1="41070" x2="11389" y2="41070"/>
                        <a14:foregroundMark x1="4196" y1="38610" x2="4196" y2="38610"/>
                        <a14:foregroundMark x1="16484" y1="51337" x2="16484" y2="51337"/>
                        <a14:foregroundMark x1="11688" y1="50374" x2="11688" y2="50374"/>
                        <a14:foregroundMark x1="12288" y1="49091" x2="12288" y2="49091"/>
                        <a14:foregroundMark x1="14685" y1="54118" x2="14685" y2="54118"/>
                        <a14:foregroundMark x1="7792" y1="59251" x2="7792" y2="59251"/>
                        <a14:foregroundMark x1="6394" y1="58610" x2="6394" y2="58610"/>
                        <a14:foregroundMark x1="7093" y1="58824" x2="7093" y2="58824"/>
                        <a14:backgroundMark x1="15385" y1="25989" x2="15385" y2="25989"/>
                        <a14:backgroundMark x1="23976" y1="30160" x2="23976" y2="30160"/>
                        <a14:backgroundMark x1="23077" y1="41604" x2="23077" y2="41604"/>
                        <a14:backgroundMark x1="25974" y1="37861" x2="25974" y2="37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938"/>
          <a:stretch/>
        </p:blipFill>
        <p:spPr bwMode="auto">
          <a:xfrm rot="10800000">
            <a:off x="12550024" y="28773120"/>
            <a:ext cx="16253575" cy="1443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9538" r="99077">
                        <a14:foregroundMark x1="63692" y1="16308" x2="63692" y2="16308"/>
                        <a14:foregroundMark x1="77231" y1="17846" x2="77846" y2="18462"/>
                        <a14:foregroundMark x1="83385" y1="14462" x2="83385" y2="14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9650" y="372083"/>
            <a:ext cx="7951608" cy="7951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981" y1="27979" x2="4981" y2="27979"/>
                        <a14:foregroundMark x1="26054" y1="63731" x2="27969" y2="64249"/>
                        <a14:foregroundMark x1="36398" y1="69948" x2="36398" y2="71503"/>
                        <a14:foregroundMark x1="41762" y1="82383" x2="43295" y2="83420"/>
                        <a14:foregroundMark x1="78161" y1="89637" x2="78161" y2="89637"/>
                        <a14:foregroundMark x1="76245" y1="82383" x2="77395" y2="82383"/>
                        <a14:foregroundMark x1="95019" y1="78238" x2="95019" y2="78238"/>
                        <a14:foregroundMark x1="94636" y1="70984" x2="94636" y2="70984"/>
                        <a14:foregroundMark x1="95402" y1="63731" x2="95402" y2="63731"/>
                        <a14:foregroundMark x1="93487" y1="82902" x2="93487" y2="82902"/>
                        <a14:foregroundMark x1="92720" y1="82902" x2="92720" y2="82902"/>
                        <a14:foregroundMark x1="91188" y1="83938" x2="90038" y2="86010"/>
                        <a14:foregroundMark x1="88506" y1="87047" x2="87356" y2="87047"/>
                        <a14:foregroundMark x1="86590" y1="87047" x2="86590" y2="87047"/>
                        <a14:foregroundMark x1="85057" y1="87047" x2="81609" y2="87047"/>
                        <a14:foregroundMark x1="81609" y1="87047" x2="78544" y2="87047"/>
                        <a14:foregroundMark x1="77011" y1="87565" x2="75862" y2="88601"/>
                        <a14:foregroundMark x1="73946" y1="88601" x2="69349" y2="89637"/>
                        <a14:foregroundMark x1="67433" y1="89637" x2="66284" y2="90155"/>
                        <a14:foregroundMark x1="63218" y1="90155" x2="63218" y2="90155"/>
                        <a14:foregroundMark x1="60153" y1="91710" x2="60153" y2="91710"/>
                        <a14:foregroundMark x1="60153" y1="93264" x2="60153" y2="93264"/>
                        <a14:foregroundMark x1="57471" y1="93264" x2="56705" y2="93264"/>
                        <a14:foregroundMark x1="52874" y1="92746" x2="50192" y2="92746"/>
                        <a14:foregroundMark x1="48659" y1="91192" x2="47510" y2="91192"/>
                        <a14:foregroundMark x1="45594" y1="91192" x2="44061" y2="91192"/>
                        <a14:foregroundMark x1="42146" y1="90674" x2="39464" y2="87047"/>
                        <a14:foregroundMark x1="37548" y1="83938" x2="37548" y2="83938"/>
                        <a14:foregroundMark x1="36398" y1="82902" x2="36398" y2="82902"/>
                        <a14:foregroundMark x1="34100" y1="79793" x2="31418" y2="77202"/>
                        <a14:foregroundMark x1="27203" y1="73057" x2="27203" y2="73057"/>
                        <a14:foregroundMark x1="26054" y1="71503" x2="26054" y2="71503"/>
                        <a14:foregroundMark x1="25287" y1="74093" x2="25287" y2="74093"/>
                        <a14:foregroundMark x1="18774" y1="58031" x2="18774" y2="58031"/>
                        <a14:foregroundMark x1="18774" y1="58031" x2="18774" y2="58031"/>
                        <a14:foregroundMark x1="17625" y1="55440" x2="19157" y2="52850"/>
                        <a14:foregroundMark x1="21456" y1="51813" x2="24138" y2="52850"/>
                        <a14:foregroundMark x1="24904" y1="52850" x2="26437" y2="56995"/>
                        <a14:foregroundMark x1="27203" y1="56995" x2="25670" y2="56477"/>
                        <a14:foregroundMark x1="21073" y1="51813" x2="18391" y2="50259"/>
                        <a14:foregroundMark x1="13410" y1="47150" x2="13410" y2="47150"/>
                        <a14:foregroundMark x1="13410" y1="47150" x2="13410" y2="47150"/>
                        <a14:foregroundMark x1="11494" y1="45078" x2="9962" y2="40415"/>
                        <a14:foregroundMark x1="9962" y1="39896" x2="9962" y2="39896"/>
                        <a14:foregroundMark x1="9195" y1="37824" x2="8812" y2="36269"/>
                        <a14:foregroundMark x1="8046" y1="33679" x2="6513" y2="30570"/>
                        <a14:foregroundMark x1="5747" y1="28497" x2="5747" y2="28497"/>
                        <a14:foregroundMark x1="5747" y1="28497" x2="5747" y2="28497"/>
                        <a14:foregroundMark x1="62069" y1="79275" x2="60920" y2="79275"/>
                        <a14:foregroundMark x1="58238" y1="81347" x2="54789" y2="81865"/>
                        <a14:foregroundMark x1="53257" y1="80829" x2="53257" y2="80829"/>
                        <a14:foregroundMark x1="54023" y1="80311" x2="54023" y2="80311"/>
                        <a14:foregroundMark x1="54789" y1="79793" x2="55556" y2="80311"/>
                        <a14:foregroundMark x1="83142" y1="76166" x2="81226" y2="74611"/>
                        <a14:foregroundMark x1="60153" y1="51295" x2="59770" y2="46114"/>
                        <a14:foregroundMark x1="62069" y1="29534" x2="62069" y2="295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724" y="36384781"/>
            <a:ext cx="7583664" cy="5607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485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龍騰四海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龍騰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龍騰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56</TotalTime>
  <Words>71</Words>
  <Application>Microsoft Office PowerPoint</Application>
  <PresentationFormat>自訂</PresentationFormat>
  <Paragraphs>14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龍騰四海</vt:lpstr>
      <vt:lpstr>PowerPoint 簡報</vt:lpstr>
    </vt:vector>
  </TitlesOfParts>
  <Company>Kainan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Knuuser</dc:creator>
  <cp:lastModifiedBy>Knuuser</cp:lastModifiedBy>
  <cp:revision>7</cp:revision>
  <dcterms:created xsi:type="dcterms:W3CDTF">2015-08-12T06:18:02Z</dcterms:created>
  <dcterms:modified xsi:type="dcterms:W3CDTF">2015-09-02T22:55:56Z</dcterms:modified>
</cp:coreProperties>
</file>